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7" r:id="rId12"/>
    <p:sldId id="288" r:id="rId13"/>
    <p:sldId id="289" r:id="rId14"/>
    <p:sldId id="290" r:id="rId15"/>
    <p:sldId id="265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868"/>
  </p:normalViewPr>
  <p:slideViewPr>
    <p:cSldViewPr snapToGrid="0" snapToObjects="1" showGuides="1">
      <p:cViewPr>
        <p:scale>
          <a:sx n="116" d="100"/>
          <a:sy n="116" d="100"/>
        </p:scale>
        <p:origin x="224" y="-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0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1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2835285" y="-1276721"/>
            <a:ext cx="15151977" cy="15222311"/>
            <a:chOff x="-2835285" y="-1276721"/>
            <a:chExt cx="15151977" cy="152223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6901" y="10373"/>
              <a:ext cx="6738304" cy="6738304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-1694511" y="6966275"/>
              <a:ext cx="6874009" cy="6979315"/>
              <a:chOff x="-1694511" y="6733800"/>
              <a:chExt cx="6874009" cy="697931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7850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-1678502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59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-1694511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098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5421403" y="7016394"/>
              <a:ext cx="6895289" cy="6929196"/>
              <a:chOff x="5421403" y="6783919"/>
              <a:chExt cx="6895289" cy="692919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869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487417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971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5421403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4527" t="-9091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5334000" y="-460919"/>
              <a:ext cx="6858000" cy="6887628"/>
              <a:chOff x="5334000" y="-460919"/>
              <a:chExt cx="6858000" cy="688762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-431291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334000" y="2997709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71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5334000" y="-460919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52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-2835285" y="840459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sz="3000" b="1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2835285" y="4854937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sz="3000" b="1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835285" y="2793530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average</a:t>
              </a:r>
              <a:endParaRPr lang="en-US" sz="3000" b="1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57777" y="-1276721"/>
              <a:ext cx="63991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607071" y="-1275533"/>
              <a:ext cx="6238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610687" y="6287045"/>
              <a:ext cx="6447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5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2968" y="6287045"/>
              <a:ext cx="6799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32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168055" y="0"/>
                <a:ext cx="66396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105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/>
              <p:cNvSpPr txBox="1"/>
              <p:nvPr/>
            </p:nvSpPr>
            <p:spPr>
              <a:xfrm>
                <a:off x="6096000" y="1689237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544" t="-1887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6168055" y="3429000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44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/>
              <p:cNvSpPr txBox="1"/>
              <p:nvPr/>
            </p:nvSpPr>
            <p:spPr>
              <a:xfrm>
                <a:off x="6168055" y="5143500"/>
                <a:ext cx="144870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04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703182" y="952499"/>
                <a:ext cx="16097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 family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09219" y="2696935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9219" y="444137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11060" y="6079672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</a:t>
                </a:r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Triangle 17"/>
            <p:cNvSpPr/>
            <p:nvPr/>
          </p:nvSpPr>
          <p:spPr>
            <a:xfrm flipH="1">
              <a:off x="7107516" y="444889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063407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9169172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9274195" y="444889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055004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9160769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168429" y="6159485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9335108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150654" y="-190442"/>
            <a:ext cx="7603309" cy="7411998"/>
            <a:chOff x="2194722" y="-553998"/>
            <a:chExt cx="7603309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94722" y="3833494"/>
              <a:ext cx="1456555" cy="1121415"/>
              <a:chOff x="2194722" y="3833494"/>
              <a:chExt cx="1456555" cy="112141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94722" y="3833494"/>
                <a:ext cx="14565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792927" y="4339355"/>
                <a:ext cx="732423" cy="615554"/>
                <a:chOff x="2592085" y="4349198"/>
                <a:chExt cx="732423" cy="615554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86131" y="4384054"/>
                  <a:ext cx="238066" cy="238066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592085" y="4349198"/>
                  <a:ext cx="4940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86442" y="4683141"/>
                  <a:ext cx="238066" cy="238066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667000" y="4656975"/>
                  <a:ext cx="4203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807391" y="385816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326893" y="1402959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9149952" y="-3161230"/>
            <a:ext cx="30239328" cy="8801328"/>
            <a:chOff x="-9149952" y="-3161230"/>
            <a:chExt cx="30239328" cy="880132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2" y="-3115668"/>
              <a:ext cx="7959451" cy="7959451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9149952" y="-3161230"/>
              <a:ext cx="30239328" cy="8801328"/>
              <a:chOff x="-9149952" y="-3161230"/>
              <a:chExt cx="30239328" cy="880132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-8582308" y="-3161230"/>
                <a:ext cx="29671684" cy="8801328"/>
                <a:chOff x="-8582308" y="-3161230"/>
                <a:chExt cx="29671684" cy="8801328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9941584" y="-3161230"/>
                  <a:ext cx="11147792" cy="7776423"/>
                  <a:chOff x="8879799" y="-3161230"/>
                  <a:chExt cx="11147792" cy="7776423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9214550" y="-1710297"/>
                    <a:ext cx="10813041" cy="6325490"/>
                    <a:chOff x="9036130" y="-1117508"/>
                    <a:chExt cx="10813041" cy="6325490"/>
                  </a:xfrm>
                </p:grpSpPr>
                <p:sp>
                  <p:nvSpPr>
                    <p:cNvPr id="6" name="TextBox 5"/>
                    <p:cNvSpPr txBox="1"/>
                    <p:nvPr/>
                  </p:nvSpPr>
                  <p:spPr>
                    <a:xfrm>
                      <a:off x="12192000" y="-1103192"/>
                      <a:ext cx="3984230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TextBox 6"/>
                        <p:cNvSpPr txBox="1"/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40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n-US" sz="40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rate variation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8257" b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" name="TextBox 1"/>
                    <p:cNvSpPr txBox="1"/>
                    <p:nvPr/>
                  </p:nvSpPr>
                  <p:spPr>
                    <a:xfrm>
                      <a:off x="10161373" y="3105043"/>
                      <a:ext cx="1619354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" name="TextBox 2"/>
                        <p:cNvSpPr txBox="1"/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err="1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ExpCM</a:t>
                          </a:r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" name="TextBox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6222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0512431" y="615801"/>
                      <a:ext cx="1268296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11906504" y="339527"/>
                      <a:ext cx="7942667" cy="4868455"/>
                      <a:chOff x="6464709" y="8502220"/>
                      <a:chExt cx="4750247" cy="1786797"/>
                    </a:xfrm>
                  </p:grpSpPr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6464709" y="9445499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" name="Rectangle 9"/>
                      <p:cNvSpPr/>
                      <p:nvPr/>
                    </p:nvSpPr>
                    <p:spPr>
                      <a:xfrm>
                        <a:off x="8900379" y="9443801"/>
                        <a:ext cx="2314577" cy="372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6464709" y="9914591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4" name="Rectangle 13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6464709" y="8502220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6" name="Rectangle 15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7" name="Rectangle 16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6464709" y="8974708"/>
                        <a:ext cx="2314577" cy="3727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8900379" y="8973011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solidFill>
                          <a:srgbClr val="439F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TextBox 22"/>
                        <p:cNvSpPr txBox="1"/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3" name="TextBox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7125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879799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C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-8582308" y="-3161230"/>
                  <a:ext cx="8960004" cy="2339102"/>
                  <a:chOff x="-8582308" y="-3161230"/>
                  <a:chExt cx="8960004" cy="233910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582308" y="-2145567"/>
                    <a:ext cx="8960004" cy="1323439"/>
                    <a:chOff x="-4851565" y="-1945341"/>
                    <a:chExt cx="8960004" cy="1323439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851565" y="-1945341"/>
                      <a:ext cx="4429553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520713" y="-1945341"/>
                      <a:ext cx="4629152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1330438" y="-3161230"/>
                  <a:ext cx="6147728" cy="8801328"/>
                  <a:chOff x="995266" y="-3161230"/>
                  <a:chExt cx="6147728" cy="8801328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9526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675728" y="4447251"/>
                    <a:ext cx="3467266" cy="1192847"/>
                    <a:chOff x="5603159" y="4592535"/>
                    <a:chExt cx="3467266" cy="1192847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3159" y="5308328"/>
                      <a:ext cx="3467266" cy="477054"/>
                      <a:chOff x="6244100" y="4120036"/>
                      <a:chExt cx="3467266" cy="477054"/>
                    </a:xfrm>
                  </p:grpSpPr>
                  <p:sp>
                    <p:nvSpPr>
                      <p:cNvPr id="11" name="Oval 10"/>
                      <p:cNvSpPr/>
                      <p:nvPr/>
                    </p:nvSpPr>
                    <p:spPr>
                      <a:xfrm>
                        <a:off x="7243524" y="4219416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FA8428"/>
                      </a:solidFill>
                      <a:ln>
                        <a:solidFill>
                          <a:srgbClr val="FA84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7552070" y="4120036"/>
                        <a:ext cx="2159296" cy="477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2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6244100" y="4286322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2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l="-3333" r="-1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t="-15517" r="-1319" b="-3620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b="21591"/>
            <a:stretch/>
          </p:blipFill>
          <p:spPr>
            <a:xfrm>
              <a:off x="386892" y="38101"/>
              <a:ext cx="9671508" cy="4381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426530" y="-1783273"/>
              <a:ext cx="10360671" cy="2526851"/>
              <a:chOff x="1426530" y="-1783273"/>
              <a:chExt cx="10360671" cy="252685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113765" y="-1783273"/>
                <a:ext cx="628698" cy="2523376"/>
                <a:chOff x="5113765" y="-1783273"/>
                <a:chExt cx="628698" cy="252337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237436" y="-1360287"/>
                  <a:ext cx="381356" cy="1677404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14342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413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271855" y="-1783273"/>
                <a:ext cx="628698" cy="2523376"/>
                <a:chOff x="3271855" y="-1783273"/>
                <a:chExt cx="628698" cy="252337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3395527" y="-1360287"/>
                  <a:ext cx="381355" cy="1677404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426530" y="-1783273"/>
                <a:ext cx="628698" cy="2523376"/>
                <a:chOff x="1426530" y="-1783273"/>
                <a:chExt cx="628698" cy="252337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26530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1527938" y="-1391712"/>
                  <a:ext cx="425883" cy="1740255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520306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938905" y="-17832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062577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696856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8790873" y="-1783273"/>
                <a:ext cx="628698" cy="2523376"/>
                <a:chOff x="8790873" y="-1783273"/>
                <a:chExt cx="628698" cy="252337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914545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262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9552102" y="-17832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452" t="-8197" r="-1362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91694" y="1378060"/>
              <a:ext cx="2890295" cy="1701582"/>
              <a:chOff x="5244289" y="5302733"/>
              <a:chExt cx="2890295" cy="170158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244289" y="5302733"/>
                <a:ext cx="7697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342190" y="5647183"/>
                <a:ext cx="2792394" cy="1357132"/>
                <a:chOff x="5342190" y="5647183"/>
                <a:chExt cx="2792394" cy="135713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342190" y="5647183"/>
                  <a:ext cx="984892" cy="323165"/>
                  <a:chOff x="3591440" y="5838671"/>
                  <a:chExt cx="984892" cy="323165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38671"/>
                    <a:ext cx="817853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342190" y="6681150"/>
                  <a:ext cx="2792394" cy="323165"/>
                  <a:chOff x="4556327" y="6248418"/>
                  <a:chExt cx="2792394" cy="323165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5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35" t="-1887" b="-226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342190" y="5991839"/>
                  <a:ext cx="831003" cy="323165"/>
                  <a:chOff x="4618010" y="5838671"/>
                  <a:chExt cx="831003" cy="323165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38671"/>
                    <a:ext cx="66396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342190" y="6336495"/>
                  <a:ext cx="1325756" cy="323165"/>
                  <a:chOff x="6046931" y="5838671"/>
                  <a:chExt cx="1325756" cy="32316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105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42" b="31136"/>
            <a:stretch/>
          </p:blipFill>
          <p:spPr>
            <a:xfrm>
              <a:off x="203200" y="1890850"/>
              <a:ext cx="10058400" cy="214774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-848717" y="2603556"/>
              <a:ext cx="191785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Actual branch length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22047" y="3837390"/>
              <a:ext cx="4220705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optimized by the model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4022" y="1724916"/>
              <a:ext cx="9976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725750" y="1724916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750" y="1724916"/>
                  <a:ext cx="133555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950907" y="1478695"/>
              <a:ext cx="13355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latin typeface="Yu Gothic" charset="-128"/>
                  <a:ea typeface="Yu Gothic" charset="-128"/>
                  <a:cs typeface="Yu Gothic" charset="-128"/>
                </a:rPr>
                <a:t>averaged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560820" y="1478695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820" y="1478695"/>
                  <a:ext cx="1335550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158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1962" y="1724916"/>
              <a:ext cx="13355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06306" y="1724916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06" y="1724916"/>
                  <a:ext cx="133555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34894</TotalTime>
  <Words>498</Words>
  <Application>Microsoft Macintosh PowerPoint</Application>
  <PresentationFormat>Widescreen</PresentationFormat>
  <Paragraphs>219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117</cp:revision>
  <dcterms:created xsi:type="dcterms:W3CDTF">2017-11-03T19:06:03Z</dcterms:created>
  <dcterms:modified xsi:type="dcterms:W3CDTF">2018-01-18T08:27:00Z</dcterms:modified>
</cp:coreProperties>
</file>